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15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14238614"/>
              </p:ext>
            </p:extLst>
          </p:nvPr>
        </p:nvGraphicFramePr>
        <p:xfrm>
          <a:off x="314527" y="2546642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14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Переменная облачность, ночью и утром дождь, гроза. Ветер южный, юго-восточный 9-14 м/с. Температура воздуха ночью 13-15, днем 25-27 тепла.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177800" algn="ctr">
              <a:lnSpc>
                <a:spcPts val="144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3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Ветер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9-14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20-22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тепла.</a:t>
            </a:r>
            <a:endParaRPr lang="ru-RU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44579" y="3845273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0431566"/>
              </p:ext>
            </p:extLst>
          </p:nvPr>
        </p:nvGraphicFramePr>
        <p:xfrm>
          <a:off x="5075127" y="4271876"/>
          <a:ext cx="4588669" cy="21767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91014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0.014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0.12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0.092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546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28326</TotalTime>
  <Words>604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4340</cp:revision>
  <cp:lastPrinted>2021-07-01T03:56:27Z</cp:lastPrinted>
  <dcterms:created xsi:type="dcterms:W3CDTF">2018-03-27T06:03:00Z</dcterms:created>
  <dcterms:modified xsi:type="dcterms:W3CDTF">2026-05-29T06:18:43Z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